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7F8158-BBC4-4F8E-A4E6-CD7BB1DA200F}" v="247" dt="2022-10-11T20:29:12.173"/>
    <p1510:client id="{312EA458-587B-4298-9E64-F60C8EDFEB9C}" v="270" dt="2022-10-11T16:33:34.005"/>
    <p1510:client id="{BCA9AF34-2F6C-4C4E-B905-9E90EAB9395A}" v="4" dt="2022-10-12T00:22:38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61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A9AE-4620-4372-8BF3-D3CDBCB77AE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586F-CAC9-49EB-B3A2-8DF30D30A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2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A9AE-4620-4372-8BF3-D3CDBCB77AE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586F-CAC9-49EB-B3A2-8DF30D30A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2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A9AE-4620-4372-8BF3-D3CDBCB77AE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586F-CAC9-49EB-B3A2-8DF30D30A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58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A9AE-4620-4372-8BF3-D3CDBCB77AE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586F-CAC9-49EB-B3A2-8DF30D30A8D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0448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A9AE-4620-4372-8BF3-D3CDBCB77AE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586F-CAC9-49EB-B3A2-8DF30D30A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87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A9AE-4620-4372-8BF3-D3CDBCB77AE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586F-CAC9-49EB-B3A2-8DF30D30A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95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A9AE-4620-4372-8BF3-D3CDBCB77AE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586F-CAC9-49EB-B3A2-8DF30D30A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95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A9AE-4620-4372-8BF3-D3CDBCB77AE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586F-CAC9-49EB-B3A2-8DF30D30A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49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A9AE-4620-4372-8BF3-D3CDBCB77AE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586F-CAC9-49EB-B3A2-8DF30D30A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A9AE-4620-4372-8BF3-D3CDBCB77AE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586F-CAC9-49EB-B3A2-8DF30D30A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3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A9AE-4620-4372-8BF3-D3CDBCB77AE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586F-CAC9-49EB-B3A2-8DF30D30A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3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A9AE-4620-4372-8BF3-D3CDBCB77AE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586F-CAC9-49EB-B3A2-8DF30D30A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3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A9AE-4620-4372-8BF3-D3CDBCB77AE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586F-CAC9-49EB-B3A2-8DF30D30A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6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A9AE-4620-4372-8BF3-D3CDBCB77AE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586F-CAC9-49EB-B3A2-8DF30D30A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0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A9AE-4620-4372-8BF3-D3CDBCB77AE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586F-CAC9-49EB-B3A2-8DF30D30A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6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A9AE-4620-4372-8BF3-D3CDBCB77AE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586F-CAC9-49EB-B3A2-8DF30D30A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4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A9AE-4620-4372-8BF3-D3CDBCB77AE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586F-CAC9-49EB-B3A2-8DF30D30A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8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C1DA9AE-4620-4372-8BF3-D3CDBCB77AE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B586F-CAC9-49EB-B3A2-8DF30D30A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45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0D036-FAC0-BD29-0F3A-D9480810A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012" y="1447800"/>
            <a:ext cx="5222325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>
                <a:solidFill>
                  <a:srgbClr val="EBEBEB"/>
                </a:solidFill>
              </a:rPr>
              <a:t>Thermal Scan of DTG Landfill (West hill)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5F19E-08A2-BCDC-9838-D8CD0D5FE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2012" y="4777380"/>
            <a:ext cx="5222326" cy="8614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tx2">
                    <a:lumMod val="40000"/>
                    <a:lumOff val="60000"/>
                  </a:schemeClr>
                </a:solidFill>
              </a:rPr>
              <a:t>Performed by the Volatus Group for Friends of rocky top on location in Yakima, Wa 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tx2">
                    <a:lumMod val="40000"/>
                    <a:lumOff val="60000"/>
                  </a:schemeClr>
                </a:solidFill>
              </a:rPr>
              <a:t>23Sep2022</a:t>
            </a: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09811DF6-66E4-43D5-B564-31517965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93BDF11-68E6-E2F3-84DA-FFCFAB771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40" y="2074882"/>
            <a:ext cx="2936836" cy="29368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21386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1F4749C9-4229-5BD6-7840-67B63A8D5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138" y="2330008"/>
            <a:ext cx="4993392" cy="3994442"/>
          </a:xfr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B666CB4-D6A2-A615-8538-DA151C1F0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0" y="0"/>
            <a:ext cx="1428750" cy="1428750"/>
          </a:xfrm>
          <a:prstGeom prst="rect">
            <a:avLst/>
          </a:prstGeom>
        </p:spPr>
      </p:pic>
      <p:pic>
        <p:nvPicPr>
          <p:cNvPr id="6" name="Picture 6" descr="A picture containing outdoor&#10;&#10;Description automatically generated">
            <a:extLst>
              <a:ext uri="{FF2B5EF4-FFF2-40B4-BE49-F238E27FC236}">
                <a16:creationId xmlns:a16="http://schemas.microsoft.com/office/drawing/2014/main" id="{CD34A609-A3C4-8526-E8D3-8790AFA16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246" y="2334219"/>
            <a:ext cx="4951794" cy="39974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01892A-1BAE-AD6C-090F-C4D733B7F637}"/>
              </a:ext>
            </a:extLst>
          </p:cNvPr>
          <p:cNvSpPr txBox="1"/>
          <p:nvPr/>
        </p:nvSpPr>
        <p:spPr>
          <a:xfrm>
            <a:off x="427462" y="167269"/>
            <a:ext cx="204880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Flight 3</a:t>
            </a:r>
          </a:p>
          <a:p>
            <a:r>
              <a:rPr lang="en-US" sz="2400"/>
              <a:t>10/6/2022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4D8F37-CD07-61CD-9D5A-E1D0DBE2C9E5}"/>
              </a:ext>
            </a:extLst>
          </p:cNvPr>
          <p:cNvSpPr txBox="1"/>
          <p:nvPr/>
        </p:nvSpPr>
        <p:spPr>
          <a:xfrm>
            <a:off x="111512" y="1431073"/>
            <a:ext cx="2439095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/>
              <a:t>Measurements</a:t>
            </a:r>
          </a:p>
          <a:p>
            <a:r>
              <a:rPr lang="en-US" sz="1600"/>
              <a:t>Max: 72.9°C (163.22°F)</a:t>
            </a:r>
          </a:p>
          <a:p>
            <a:r>
              <a:rPr lang="en-US" sz="1600"/>
              <a:t>Min: 32.3°C (90.14°F)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4212DBE-1F35-9B1B-C37E-1D852A04E3FE}"/>
              </a:ext>
            </a:extLst>
          </p:cNvPr>
          <p:cNvCxnSpPr/>
          <p:nvPr/>
        </p:nvCxnSpPr>
        <p:spPr>
          <a:xfrm>
            <a:off x="4393671" y="4855458"/>
            <a:ext cx="5501802" cy="490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F88D5EE-A4E5-FC26-E4D9-17DC546C1FA4}"/>
              </a:ext>
            </a:extLst>
          </p:cNvPr>
          <p:cNvCxnSpPr>
            <a:cxnSpLocks/>
          </p:cNvCxnSpPr>
          <p:nvPr/>
        </p:nvCxnSpPr>
        <p:spPr>
          <a:xfrm>
            <a:off x="6328156" y="5733906"/>
            <a:ext cx="4769626" cy="89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972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D122985-7594-9162-66A7-09EA1CAA1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5890" y="53906"/>
            <a:ext cx="6408578" cy="6649714"/>
          </a:xfr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B666CB4-D6A2-A615-8538-DA151C1F0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0" y="0"/>
            <a:ext cx="1428750" cy="14287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CCEB49-F64C-1E44-C24E-F1EF14AB4C30}"/>
              </a:ext>
            </a:extLst>
          </p:cNvPr>
          <p:cNvSpPr/>
          <p:nvPr/>
        </p:nvSpPr>
        <p:spPr>
          <a:xfrm rot="19920000">
            <a:off x="3929725" y="4908749"/>
            <a:ext cx="993493" cy="549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AREA OF INTREST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E800F1A-31C4-D21C-593A-D3BF8CB8329D}"/>
              </a:ext>
            </a:extLst>
          </p:cNvPr>
          <p:cNvSpPr/>
          <p:nvPr/>
        </p:nvSpPr>
        <p:spPr>
          <a:xfrm rot="21000000">
            <a:off x="4929609" y="4699449"/>
            <a:ext cx="1118886" cy="163974"/>
          </a:xfrm>
          <a:prstGeom prst="rightArrow">
            <a:avLst/>
          </a:prstGeom>
          <a:solidFill>
            <a:srgbClr val="B015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09CD21-52DA-C074-082E-994D0D56AC50}"/>
              </a:ext>
            </a:extLst>
          </p:cNvPr>
          <p:cNvSpPr txBox="1"/>
          <p:nvPr/>
        </p:nvSpPr>
        <p:spPr>
          <a:xfrm>
            <a:off x="427462" y="167269"/>
            <a:ext cx="204880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Flight 3</a:t>
            </a:r>
          </a:p>
          <a:p>
            <a:r>
              <a:rPr lang="en-US" sz="2400"/>
              <a:t>10/6/2022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0AD186-C477-685D-D033-8C27014A67E8}"/>
              </a:ext>
            </a:extLst>
          </p:cNvPr>
          <p:cNvSpPr txBox="1"/>
          <p:nvPr/>
        </p:nvSpPr>
        <p:spPr>
          <a:xfrm>
            <a:off x="111512" y="1431073"/>
            <a:ext cx="2439095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/>
              <a:t>Measurements</a:t>
            </a:r>
          </a:p>
          <a:p>
            <a:r>
              <a:rPr lang="en-US" sz="1600"/>
              <a:t>Max: 71.8°C (161.24°F)</a:t>
            </a:r>
          </a:p>
          <a:p>
            <a:r>
              <a:rPr lang="en-US" sz="1600"/>
              <a:t>Min: 31.7°C (89.06°F)</a:t>
            </a:r>
          </a:p>
        </p:txBody>
      </p:sp>
    </p:spTree>
    <p:extLst>
      <p:ext uri="{BB962C8B-B14F-4D97-AF65-F5344CB8AC3E}">
        <p14:creationId xmlns:p14="http://schemas.microsoft.com/office/powerpoint/2010/main" val="3195770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B666CB4-D6A2-A615-8538-DA151C1F0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0" y="0"/>
            <a:ext cx="1428750" cy="142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B2BD78-1C10-CD48-E36B-DDEF62AF8C85}"/>
              </a:ext>
            </a:extLst>
          </p:cNvPr>
          <p:cNvSpPr txBox="1"/>
          <p:nvPr/>
        </p:nvSpPr>
        <p:spPr>
          <a:xfrm>
            <a:off x="427462" y="167269"/>
            <a:ext cx="204880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Flight 3</a:t>
            </a:r>
          </a:p>
          <a:p>
            <a:r>
              <a:rPr lang="en-US" sz="2400"/>
              <a:t>10/6/2022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CE5849-60FC-5E89-9922-DAAE92012147}"/>
              </a:ext>
            </a:extLst>
          </p:cNvPr>
          <p:cNvSpPr txBox="1"/>
          <p:nvPr/>
        </p:nvSpPr>
        <p:spPr>
          <a:xfrm>
            <a:off x="111512" y="1431073"/>
            <a:ext cx="2439095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/>
              <a:t>Measurements</a:t>
            </a:r>
          </a:p>
          <a:p>
            <a:r>
              <a:rPr lang="en-US" sz="1600"/>
              <a:t>Max: 71.8°C (161.24°F)</a:t>
            </a:r>
          </a:p>
          <a:p>
            <a:r>
              <a:rPr lang="en-US" sz="1600"/>
              <a:t>Min: 31.7°C (89.06°F)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D269A9E6-20F3-E011-E170-C3A897D68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937" y="2313829"/>
            <a:ext cx="4960961" cy="3947686"/>
          </a:xfrm>
          <a:prstGeom prst="rect">
            <a:avLst/>
          </a:prstGeom>
        </p:spPr>
      </p:pic>
      <p:pic>
        <p:nvPicPr>
          <p:cNvPr id="10" name="Picture 10" descr="A picture containing outdoor, grass, dry&#10;&#10;Description automatically generated">
            <a:extLst>
              <a:ext uri="{FF2B5EF4-FFF2-40B4-BE49-F238E27FC236}">
                <a16:creationId xmlns:a16="http://schemas.microsoft.com/office/drawing/2014/main" id="{EDEAA9EF-1045-136F-F37F-7829F8397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847" y="2316584"/>
            <a:ext cx="4960961" cy="396492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DD960F-C5AE-D4F8-DBBD-8CE25D057D99}"/>
              </a:ext>
            </a:extLst>
          </p:cNvPr>
          <p:cNvCxnSpPr/>
          <p:nvPr/>
        </p:nvCxnSpPr>
        <p:spPr>
          <a:xfrm>
            <a:off x="2444275" y="3809453"/>
            <a:ext cx="4938131" cy="594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B8C5238-3AA6-7F1D-F277-65334D9E31DB}"/>
              </a:ext>
            </a:extLst>
          </p:cNvPr>
          <p:cNvCxnSpPr>
            <a:cxnSpLocks/>
          </p:cNvCxnSpPr>
          <p:nvPr/>
        </p:nvCxnSpPr>
        <p:spPr>
          <a:xfrm>
            <a:off x="4463080" y="5640232"/>
            <a:ext cx="4938131" cy="594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94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B9CF-8575-054B-D205-6BBE10E2B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Equipment used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5BF39-9819-753F-74B3-168E5E776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UAS Type</a:t>
            </a:r>
          </a:p>
          <a:p>
            <a:pPr lvl="1"/>
            <a:r>
              <a:rPr lang="en-US"/>
              <a:t>DJI Matrice 600 (FAARN: FA3PTCAFHW)</a:t>
            </a:r>
          </a:p>
          <a:p>
            <a:r>
              <a:rPr lang="en-US"/>
              <a:t>Payload to do scan</a:t>
            </a:r>
          </a:p>
          <a:p>
            <a:pPr lvl="1"/>
            <a:r>
              <a:rPr lang="en-US"/>
              <a:t>FLIR Duo Pro R (SN: 372336) </a:t>
            </a:r>
          </a:p>
          <a:p>
            <a:r>
              <a:rPr lang="en-US"/>
              <a:t>Software to process</a:t>
            </a:r>
          </a:p>
          <a:p>
            <a:pPr lvl="1"/>
            <a:r>
              <a:rPr lang="en-US"/>
              <a:t>FLIR Thermal Studio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BD7D7A7-5A6F-749D-D6BE-B36B581F3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0" y="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9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BD7CF-C2B1-4144-4E28-1BD4A57CE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 of scan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5B018-4D34-FB4B-6776-5B1C996AB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To show thermal anomalies on the surface of the West Hill of DTG Landfill area.</a:t>
            </a:r>
          </a:p>
          <a:p>
            <a:r>
              <a:rPr lang="en-US"/>
              <a:t>In the past the surface has been recorded at 149°F at the surface (During winter months) of the west hill highlighted in red in the previous slide</a:t>
            </a:r>
          </a:p>
          <a:p>
            <a:pPr lvl="1"/>
            <a:r>
              <a:rPr lang="en-US"/>
              <a:t>Autodetect and image capture will be set to 135° F 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4C3DA9B-E247-D018-2562-97176E9D6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0" y="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81496-C227-410D-9F50-A83594437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 Scanned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494000-8E92-AE52-1674-4706B38FD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2542" y="1233052"/>
            <a:ext cx="8386916" cy="5015348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78DAAC-5F19-EE6B-5132-12A5B2D64837}"/>
              </a:ext>
            </a:extLst>
          </p:cNvPr>
          <p:cNvCxnSpPr>
            <a:cxnSpLocks/>
          </p:cNvCxnSpPr>
          <p:nvPr/>
        </p:nvCxnSpPr>
        <p:spPr>
          <a:xfrm flipH="1">
            <a:off x="4739148" y="1853248"/>
            <a:ext cx="1190687" cy="1278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0C4D513-2D59-53DE-AA98-F5A357ED4B96}"/>
              </a:ext>
            </a:extLst>
          </p:cNvPr>
          <p:cNvSpPr txBox="1"/>
          <p:nvPr/>
        </p:nvSpPr>
        <p:spPr>
          <a:xfrm rot="21382163">
            <a:off x="5043948" y="1533832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3C2096-27B3-2953-1751-480CEFACF9B6}"/>
              </a:ext>
            </a:extLst>
          </p:cNvPr>
          <p:cNvSpPr/>
          <p:nvPr/>
        </p:nvSpPr>
        <p:spPr>
          <a:xfrm rot="20411259">
            <a:off x="4212204" y="3734394"/>
            <a:ext cx="5427407" cy="1181850"/>
          </a:xfrm>
          <a:prstGeom prst="rect">
            <a:avLst/>
          </a:prstGeom>
          <a:solidFill>
            <a:srgbClr val="B01513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Area Scanned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6B09E69D-8041-120B-446E-593CFC18E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0" y="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3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0AB4-F61F-E501-42C5-54712D804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Reported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1FDCB-F218-429D-7477-545F3EF4C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During our initial scan of the west hill on 23Sep2022, the Volatus Group did an LOA (Local Area Orientation) of the area and conducted 2 scans between 11am-2pm. Highest surface temperature observed was 113° F </a:t>
            </a:r>
          </a:p>
          <a:p>
            <a:r>
              <a:rPr lang="en-US"/>
              <a:t>The following slides are compiled data taken from scan of all temps above 135° F 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CD7676E-5EBF-A720-548B-9BCFCE840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0" y="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17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81496-C227-410D-9F50-A83594437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 Scanned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494000-8E92-AE52-1674-4706B38FD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2542" y="1233052"/>
            <a:ext cx="8386916" cy="5015348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78DAAC-5F19-EE6B-5132-12A5B2D64837}"/>
              </a:ext>
            </a:extLst>
          </p:cNvPr>
          <p:cNvCxnSpPr>
            <a:cxnSpLocks/>
          </p:cNvCxnSpPr>
          <p:nvPr/>
        </p:nvCxnSpPr>
        <p:spPr>
          <a:xfrm flipH="1">
            <a:off x="4739148" y="1853248"/>
            <a:ext cx="1190687" cy="1278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0C4D513-2D59-53DE-AA98-F5A357ED4B96}"/>
              </a:ext>
            </a:extLst>
          </p:cNvPr>
          <p:cNvSpPr txBox="1"/>
          <p:nvPr/>
        </p:nvSpPr>
        <p:spPr>
          <a:xfrm rot="21382163">
            <a:off x="5043948" y="1533832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3C2096-27B3-2953-1751-480CEFACF9B6}"/>
              </a:ext>
            </a:extLst>
          </p:cNvPr>
          <p:cNvSpPr/>
          <p:nvPr/>
        </p:nvSpPr>
        <p:spPr>
          <a:xfrm rot="20411259">
            <a:off x="4119776" y="3205136"/>
            <a:ext cx="5487403" cy="1716772"/>
          </a:xfrm>
          <a:prstGeom prst="rect">
            <a:avLst/>
          </a:prstGeom>
          <a:solidFill>
            <a:srgbClr val="B01513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Area Scanned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6B09E69D-8041-120B-446E-593CFC18E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0" y="0"/>
            <a:ext cx="1428750" cy="142875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DA8686A-31ED-CA41-9CF1-4D2F2C5489DB}"/>
              </a:ext>
            </a:extLst>
          </p:cNvPr>
          <p:cNvCxnSpPr>
            <a:cxnSpLocks/>
          </p:cNvCxnSpPr>
          <p:nvPr/>
        </p:nvCxnSpPr>
        <p:spPr>
          <a:xfrm flipV="1">
            <a:off x="3355763" y="3718799"/>
            <a:ext cx="1717922" cy="487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F4B74A3-0164-8B63-9640-26AFCC8EC502}"/>
              </a:ext>
            </a:extLst>
          </p:cNvPr>
          <p:cNvSpPr txBox="1"/>
          <p:nvPr/>
        </p:nvSpPr>
        <p:spPr>
          <a:xfrm>
            <a:off x="3355763" y="3244645"/>
            <a:ext cx="113685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Hot Spot</a:t>
            </a:r>
          </a:p>
        </p:txBody>
      </p:sp>
    </p:spTree>
    <p:extLst>
      <p:ext uri="{BB962C8B-B14F-4D97-AF65-F5344CB8AC3E}">
        <p14:creationId xmlns:p14="http://schemas.microsoft.com/office/powerpoint/2010/main" val="834078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9C5A9E1E-C91F-54B0-C7A2-57DE0C39D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9689" y="56284"/>
            <a:ext cx="6414220" cy="6655102"/>
          </a:xfr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B666CB4-D6A2-A615-8538-DA151C1F0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0" y="0"/>
            <a:ext cx="1428750" cy="14287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8F3F38-A990-19F8-35BF-71582B9A21EA}"/>
              </a:ext>
            </a:extLst>
          </p:cNvPr>
          <p:cNvSpPr/>
          <p:nvPr/>
        </p:nvSpPr>
        <p:spPr>
          <a:xfrm rot="-1680000">
            <a:off x="3929725" y="4908749"/>
            <a:ext cx="993493" cy="549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AREA OF INTREST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EDEF352-B235-9BD1-348F-4D615BDAFFDA}"/>
              </a:ext>
            </a:extLst>
          </p:cNvPr>
          <p:cNvSpPr/>
          <p:nvPr/>
        </p:nvSpPr>
        <p:spPr>
          <a:xfrm rot="21000000">
            <a:off x="4929609" y="4699449"/>
            <a:ext cx="1118886" cy="163974"/>
          </a:xfrm>
          <a:prstGeom prst="rightArrow">
            <a:avLst/>
          </a:prstGeom>
          <a:solidFill>
            <a:srgbClr val="B015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1DDD8A-CE16-7260-B4A7-4C17BA385EC1}"/>
              </a:ext>
            </a:extLst>
          </p:cNvPr>
          <p:cNvSpPr txBox="1"/>
          <p:nvPr/>
        </p:nvSpPr>
        <p:spPr>
          <a:xfrm>
            <a:off x="427462" y="167269"/>
            <a:ext cx="204880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Flight 3</a:t>
            </a:r>
          </a:p>
          <a:p>
            <a:r>
              <a:rPr lang="en-US" sz="2400"/>
              <a:t>10/6/2022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8AC94B-9B0C-CCD5-C26A-EB5300CF2493}"/>
              </a:ext>
            </a:extLst>
          </p:cNvPr>
          <p:cNvSpPr txBox="1"/>
          <p:nvPr/>
        </p:nvSpPr>
        <p:spPr>
          <a:xfrm>
            <a:off x="111512" y="1431073"/>
            <a:ext cx="2439095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/>
              <a:t>Measurements</a:t>
            </a:r>
          </a:p>
          <a:p>
            <a:r>
              <a:rPr lang="en-US" sz="1600"/>
              <a:t>Max: 72.3°C (162.14°F)</a:t>
            </a:r>
          </a:p>
          <a:p>
            <a:r>
              <a:rPr lang="en-US" sz="1600"/>
              <a:t>Min: 27.2°C (80.96°F)</a:t>
            </a:r>
          </a:p>
        </p:txBody>
      </p:sp>
    </p:spTree>
    <p:extLst>
      <p:ext uri="{BB962C8B-B14F-4D97-AF65-F5344CB8AC3E}">
        <p14:creationId xmlns:p14="http://schemas.microsoft.com/office/powerpoint/2010/main" val="3175673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C08AC-D537-B3DF-87C4-E32D1264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037" y="452718"/>
            <a:ext cx="5882797" cy="87084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ECD524D9-11DB-5A5D-BC06-EBB8AA9C5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854" y="2075703"/>
            <a:ext cx="4571091" cy="3619334"/>
          </a:xfr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B666CB4-D6A2-A615-8538-DA151C1F0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0" y="0"/>
            <a:ext cx="1428750" cy="1428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0918F7-7C44-15F0-8E99-FE9ACE1FFADA}"/>
              </a:ext>
            </a:extLst>
          </p:cNvPr>
          <p:cNvSpPr txBox="1"/>
          <p:nvPr/>
        </p:nvSpPr>
        <p:spPr>
          <a:xfrm>
            <a:off x="427462" y="167269"/>
            <a:ext cx="204880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Flight 3</a:t>
            </a:r>
          </a:p>
          <a:p>
            <a:r>
              <a:rPr lang="en-US" sz="2400"/>
              <a:t>10/6/2022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02B167-3ECC-8CC5-30C0-713F0B7C7F4C}"/>
              </a:ext>
            </a:extLst>
          </p:cNvPr>
          <p:cNvSpPr txBox="1"/>
          <p:nvPr/>
        </p:nvSpPr>
        <p:spPr>
          <a:xfrm>
            <a:off x="427463" y="1173169"/>
            <a:ext cx="2675104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/>
              <a:t>Measurements</a:t>
            </a:r>
          </a:p>
          <a:p>
            <a:r>
              <a:rPr lang="en-US" sz="1600"/>
              <a:t>Max: 72.3°C (162.14°F)</a:t>
            </a:r>
          </a:p>
          <a:p>
            <a:r>
              <a:rPr lang="en-US" sz="1600"/>
              <a:t>Min: 27.2°C (80.96°F)</a:t>
            </a:r>
          </a:p>
        </p:txBody>
      </p:sp>
      <p:pic>
        <p:nvPicPr>
          <p:cNvPr id="12" name="Picture 12" descr="A picture containing outdoor&#10;&#10;Description automatically generated">
            <a:extLst>
              <a:ext uri="{FF2B5EF4-FFF2-40B4-BE49-F238E27FC236}">
                <a16:creationId xmlns:a16="http://schemas.microsoft.com/office/drawing/2014/main" id="{C6DB9E45-CCBA-E2A6-FA40-D3E4FEBCB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215" y="2073968"/>
            <a:ext cx="4564564" cy="361985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43AE0B-B1A3-0499-07C3-885B8941DE77}"/>
              </a:ext>
            </a:extLst>
          </p:cNvPr>
          <p:cNvCxnSpPr/>
          <p:nvPr/>
        </p:nvCxnSpPr>
        <p:spPr>
          <a:xfrm>
            <a:off x="2603832" y="3548630"/>
            <a:ext cx="4938131" cy="594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E25AB3-B477-8653-B47F-5E8B43AFAC9E}"/>
              </a:ext>
            </a:extLst>
          </p:cNvPr>
          <p:cNvCxnSpPr>
            <a:cxnSpLocks/>
          </p:cNvCxnSpPr>
          <p:nvPr/>
        </p:nvCxnSpPr>
        <p:spPr>
          <a:xfrm>
            <a:off x="5539047" y="5516386"/>
            <a:ext cx="4622179" cy="223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573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659366-75CF-D7CC-3F39-D0A3CC980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1647" y="53905"/>
            <a:ext cx="6417065" cy="6649714"/>
          </a:xfr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B666CB4-D6A2-A615-8538-DA151C1F0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0" y="0"/>
            <a:ext cx="1428750" cy="14287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3F1C59E-8C0A-9792-6633-4CAFA859D2A5}"/>
              </a:ext>
            </a:extLst>
          </p:cNvPr>
          <p:cNvSpPr/>
          <p:nvPr/>
        </p:nvSpPr>
        <p:spPr>
          <a:xfrm rot="19920000">
            <a:off x="3929725" y="4908749"/>
            <a:ext cx="993493" cy="549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AREA OF INTREST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54D2B0A-4296-1A14-93C6-FD758B807283}"/>
              </a:ext>
            </a:extLst>
          </p:cNvPr>
          <p:cNvSpPr/>
          <p:nvPr/>
        </p:nvSpPr>
        <p:spPr>
          <a:xfrm rot="21000000">
            <a:off x="4929609" y="4699449"/>
            <a:ext cx="1118886" cy="163974"/>
          </a:xfrm>
          <a:prstGeom prst="rightArrow">
            <a:avLst/>
          </a:prstGeom>
          <a:solidFill>
            <a:srgbClr val="B015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A1F9DF-312B-04AC-21C4-C3E810761B27}"/>
              </a:ext>
            </a:extLst>
          </p:cNvPr>
          <p:cNvSpPr txBox="1"/>
          <p:nvPr/>
        </p:nvSpPr>
        <p:spPr>
          <a:xfrm>
            <a:off x="427462" y="167269"/>
            <a:ext cx="204880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Flight 3</a:t>
            </a:r>
          </a:p>
          <a:p>
            <a:r>
              <a:rPr lang="en-US" sz="2400"/>
              <a:t>10/6/2022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B2AA62-0031-0AA8-4BD5-FDAB4979F4F3}"/>
              </a:ext>
            </a:extLst>
          </p:cNvPr>
          <p:cNvSpPr txBox="1"/>
          <p:nvPr/>
        </p:nvSpPr>
        <p:spPr>
          <a:xfrm>
            <a:off x="111512" y="1431073"/>
            <a:ext cx="2439095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/>
              <a:t>Measurements</a:t>
            </a:r>
          </a:p>
          <a:p>
            <a:r>
              <a:rPr lang="en-US" sz="1600"/>
              <a:t>Max: 72.9°C (163.22°F)</a:t>
            </a:r>
          </a:p>
          <a:p>
            <a:r>
              <a:rPr lang="en-US" sz="1600"/>
              <a:t>Min: 32.3°C (90.14°F)</a:t>
            </a:r>
          </a:p>
        </p:txBody>
      </p:sp>
    </p:spTree>
    <p:extLst>
      <p:ext uri="{BB962C8B-B14F-4D97-AF65-F5344CB8AC3E}">
        <p14:creationId xmlns:p14="http://schemas.microsoft.com/office/powerpoint/2010/main" val="1621572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</TotalTime>
  <Words>341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Thermal Scan of DTG Landfill (West hill)</vt:lpstr>
      <vt:lpstr>Equipment used </vt:lpstr>
      <vt:lpstr>Objective of scan</vt:lpstr>
      <vt:lpstr>Area Scanned</vt:lpstr>
      <vt:lpstr>Reported values</vt:lpstr>
      <vt:lpstr>Area Scanned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Scan of DTG Landfill (West hill)</dc:title>
  <dc:creator>Jeremy Edwards</dc:creator>
  <cp:lastModifiedBy>Scott Cave</cp:lastModifiedBy>
  <cp:revision>2</cp:revision>
  <dcterms:created xsi:type="dcterms:W3CDTF">2022-09-26T21:02:18Z</dcterms:created>
  <dcterms:modified xsi:type="dcterms:W3CDTF">2022-10-12T03:37:26Z</dcterms:modified>
</cp:coreProperties>
</file>